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694"/>
  </p:normalViewPr>
  <p:slideViewPr>
    <p:cSldViewPr snapToGrid="0">
      <p:cViewPr varScale="1">
        <p:scale>
          <a:sx n="121" d="100"/>
          <a:sy n="121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7E7A7-3249-AE40-BEAB-77D6CA02429A}" type="datetimeFigureOut">
              <a:rPr lang="en-US" smtClean="0"/>
              <a:t>3/4/25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1B0BE-3E6B-9B41-9220-596609B7E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78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B0BE-3E6B-9B41-9220-596609B7EC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5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192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807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338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6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82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929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16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629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5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5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43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3/4/25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186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AA921-85E0-625E-A9AC-0F0FAF23A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3988" y="3428998"/>
            <a:ext cx="6475886" cy="2268559"/>
          </a:xfrm>
        </p:spPr>
        <p:txBody>
          <a:bodyPr>
            <a:normAutofit fontScale="90000"/>
          </a:bodyPr>
          <a:lstStyle/>
          <a:p>
            <a:r>
              <a:rPr lang="en-US" dirty="0"/>
              <a:t>Restaurant Delivery</a:t>
            </a:r>
            <a:br>
              <a:rPr lang="en-US" dirty="0"/>
            </a:br>
            <a:r>
              <a:rPr lang="en-US" dirty="0"/>
              <a:t>Website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63D56-FC94-8D20-A2C1-0D8A1DE7B7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Josh Pahang</a:t>
            </a:r>
          </a:p>
          <a:p>
            <a:r>
              <a:rPr lang="en-US" dirty="0"/>
              <a:t>Mar. 4, 2025</a:t>
            </a:r>
          </a:p>
        </p:txBody>
      </p:sp>
    </p:spTree>
    <p:extLst>
      <p:ext uri="{BB962C8B-B14F-4D97-AF65-F5344CB8AC3E}">
        <p14:creationId xmlns:p14="http://schemas.microsoft.com/office/powerpoint/2010/main" val="4041811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D077-C0D9-F9EF-4A1B-F24F3FBD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A111-2FA4-1E54-CC0D-62A2BE17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Overview:</a:t>
            </a:r>
          </a:p>
          <a:p>
            <a:pPr lvl="1"/>
            <a:r>
              <a:rPr lang="en-US" dirty="0"/>
              <a:t>Client seeks to implement an online delivery system for his restaurant.</a:t>
            </a:r>
          </a:p>
          <a:p>
            <a:r>
              <a:rPr lang="en-US" dirty="0"/>
              <a:t>Problem:</a:t>
            </a:r>
          </a:p>
          <a:p>
            <a:pPr lvl="1"/>
            <a:r>
              <a:rPr lang="en-US" dirty="0"/>
              <a:t>His current website is not up-to-date on current technologies, and boosting his website with an online delivery system will help boost customer engagement.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702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9906E-DAFB-B0AE-868A-2FA2D38CC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Client Goals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7A5615-BEC5-10D0-88E4-D74A013D0B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309277"/>
              </p:ext>
            </p:extLst>
          </p:nvPr>
        </p:nvGraphicFramePr>
        <p:xfrm>
          <a:off x="807722" y="2218141"/>
          <a:ext cx="10576558" cy="37211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88279">
                  <a:extLst>
                    <a:ext uri="{9D8B030D-6E8A-4147-A177-3AD203B41FA5}">
                      <a16:colId xmlns:a16="http://schemas.microsoft.com/office/drawing/2014/main" val="211810772"/>
                    </a:ext>
                  </a:extLst>
                </a:gridCol>
                <a:gridCol w="5288279">
                  <a:extLst>
                    <a:ext uri="{9D8B030D-6E8A-4147-A177-3AD203B41FA5}">
                      <a16:colId xmlns:a16="http://schemas.microsoft.com/office/drawing/2014/main" val="159763420"/>
                    </a:ext>
                  </a:extLst>
                </a:gridCol>
              </a:tblGrid>
              <a:tr h="418312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Symbol" pitchFamily="2" charset="2"/>
                        <a:buChar char=""/>
                      </a:pPr>
                      <a:r>
                        <a:rPr lang="en-CA" sz="2100" kern="100">
                          <a:effectLst/>
                        </a:rPr>
                        <a:t>Home Menu</a:t>
                      </a:r>
                      <a:endParaRPr lang="en-CA" sz="2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168" marR="122168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Symbol" pitchFamily="2" charset="2"/>
                        <a:buChar char=""/>
                      </a:pPr>
                      <a:r>
                        <a:rPr lang="en-CA" sz="2100" kern="100">
                          <a:effectLst/>
                        </a:rPr>
                        <a:t>Food Menu Page</a:t>
                      </a:r>
                      <a:endParaRPr lang="en-CA" sz="2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168" marR="122168" marT="0" marB="0"/>
                </a:tc>
                <a:extLst>
                  <a:ext uri="{0D108BD9-81ED-4DB2-BD59-A6C34878D82A}">
                    <a16:rowId xmlns:a16="http://schemas.microsoft.com/office/drawing/2014/main" val="2270262875"/>
                  </a:ext>
                </a:extLst>
              </a:tr>
              <a:tr h="418312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Symbol" pitchFamily="2" charset="2"/>
                        <a:buChar char=""/>
                      </a:pPr>
                      <a:r>
                        <a:rPr lang="en-CA" sz="2100" kern="100">
                          <a:effectLst/>
                        </a:rPr>
                        <a:t>Address/Location Entry</a:t>
                      </a:r>
                      <a:endParaRPr lang="en-CA" sz="2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168" marR="122168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Symbol" pitchFamily="2" charset="2"/>
                        <a:buChar char=""/>
                      </a:pPr>
                      <a:r>
                        <a:rPr lang="en-CA" sz="2100" kern="100">
                          <a:effectLst/>
                        </a:rPr>
                        <a:t>Order Pick-Up and Take-Out Page</a:t>
                      </a:r>
                      <a:endParaRPr lang="en-CA" sz="2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168" marR="122168" marT="0" marB="0"/>
                </a:tc>
                <a:extLst>
                  <a:ext uri="{0D108BD9-81ED-4DB2-BD59-A6C34878D82A}">
                    <a16:rowId xmlns:a16="http://schemas.microsoft.com/office/drawing/2014/main" val="1914373764"/>
                  </a:ext>
                </a:extLst>
              </a:tr>
              <a:tr h="418312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Symbol" pitchFamily="2" charset="2"/>
                        <a:buChar char=""/>
                      </a:pPr>
                      <a:r>
                        <a:rPr lang="en-CA" sz="2100" kern="100">
                          <a:effectLst/>
                        </a:rPr>
                        <a:t>Search Functionality</a:t>
                      </a:r>
                      <a:endParaRPr lang="en-CA" sz="2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168" marR="122168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Symbol" pitchFamily="2" charset="2"/>
                        <a:buChar char=""/>
                      </a:pPr>
                      <a:r>
                        <a:rPr lang="en-CA" sz="2100" kern="100">
                          <a:effectLst/>
                        </a:rPr>
                        <a:t>Item Cart</a:t>
                      </a:r>
                      <a:endParaRPr lang="en-CA" sz="2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168" marR="122168" marT="0" marB="0"/>
                </a:tc>
                <a:extLst>
                  <a:ext uri="{0D108BD9-81ED-4DB2-BD59-A6C34878D82A}">
                    <a16:rowId xmlns:a16="http://schemas.microsoft.com/office/drawing/2014/main" val="2234839480"/>
                  </a:ext>
                </a:extLst>
              </a:tr>
              <a:tr h="418312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Symbol" pitchFamily="2" charset="2"/>
                        <a:buChar char=""/>
                      </a:pPr>
                      <a:r>
                        <a:rPr lang="en-CA" sz="2100" kern="100" dirty="0">
                          <a:effectLst/>
                        </a:rPr>
                        <a:t>Payment Window</a:t>
                      </a:r>
                      <a:endParaRPr lang="en-CA" sz="2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168" marR="122168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Symbol" pitchFamily="2" charset="2"/>
                        <a:buChar char=""/>
                      </a:pPr>
                      <a:r>
                        <a:rPr lang="en-CA" sz="2100" kern="100">
                          <a:effectLst/>
                        </a:rPr>
                        <a:t>Order Confirmation and Tracking</a:t>
                      </a:r>
                      <a:endParaRPr lang="en-CA" sz="2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168" marR="122168" marT="0" marB="0"/>
                </a:tc>
                <a:extLst>
                  <a:ext uri="{0D108BD9-81ED-4DB2-BD59-A6C34878D82A}">
                    <a16:rowId xmlns:a16="http://schemas.microsoft.com/office/drawing/2014/main" val="3446025640"/>
                  </a:ext>
                </a:extLst>
              </a:tr>
              <a:tr h="79296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Symbol" pitchFamily="2" charset="2"/>
                        <a:buChar char=""/>
                      </a:pPr>
                      <a:r>
                        <a:rPr lang="en-CA" sz="2100" kern="100" dirty="0">
                          <a:effectLst/>
                        </a:rPr>
                        <a:t>Customer Profile and Account Management</a:t>
                      </a:r>
                      <a:endParaRPr lang="en-CA" sz="2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168" marR="122168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Symbol" pitchFamily="2" charset="2"/>
                        <a:buChar char=""/>
                      </a:pPr>
                      <a:r>
                        <a:rPr lang="en-CA" sz="2100" kern="100">
                          <a:effectLst/>
                        </a:rPr>
                        <a:t>Notification and Alert System</a:t>
                      </a:r>
                      <a:endParaRPr lang="en-CA" sz="2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168" marR="122168" marT="0" marB="0"/>
                </a:tc>
                <a:extLst>
                  <a:ext uri="{0D108BD9-81ED-4DB2-BD59-A6C34878D82A}">
                    <a16:rowId xmlns:a16="http://schemas.microsoft.com/office/drawing/2014/main" val="1371082280"/>
                  </a:ext>
                </a:extLst>
              </a:tr>
              <a:tr h="418312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Symbol" pitchFamily="2" charset="2"/>
                        <a:buChar char=""/>
                      </a:pPr>
                      <a:r>
                        <a:rPr lang="en-CA" sz="2100" kern="100">
                          <a:effectLst/>
                        </a:rPr>
                        <a:t>Review and Feedback System</a:t>
                      </a:r>
                      <a:endParaRPr lang="en-CA" sz="2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168" marR="122168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Symbol" pitchFamily="2" charset="2"/>
                        <a:buChar char=""/>
                      </a:pPr>
                      <a:r>
                        <a:rPr lang="en-CA" sz="2100" kern="100">
                          <a:effectLst/>
                        </a:rPr>
                        <a:t>Promotions and Rewards System</a:t>
                      </a:r>
                      <a:endParaRPr lang="en-CA" sz="2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168" marR="122168" marT="0" marB="0"/>
                </a:tc>
                <a:extLst>
                  <a:ext uri="{0D108BD9-81ED-4DB2-BD59-A6C34878D82A}">
                    <a16:rowId xmlns:a16="http://schemas.microsoft.com/office/drawing/2014/main" val="1563741361"/>
                  </a:ext>
                </a:extLst>
              </a:tr>
              <a:tr h="418312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Symbol" pitchFamily="2" charset="2"/>
                        <a:buChar char=""/>
                      </a:pPr>
                      <a:r>
                        <a:rPr lang="en-CA" sz="2100" kern="100">
                          <a:effectLst/>
                        </a:rPr>
                        <a:t>Customer Support</a:t>
                      </a:r>
                      <a:endParaRPr lang="en-CA" sz="2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168" marR="122168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Symbol" pitchFamily="2" charset="2"/>
                        <a:buChar char=""/>
                      </a:pPr>
                      <a:r>
                        <a:rPr lang="en-CA" sz="2100" kern="100">
                          <a:effectLst/>
                        </a:rPr>
                        <a:t>Order Customization</a:t>
                      </a:r>
                      <a:endParaRPr lang="en-CA" sz="2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168" marR="122168" marT="0" marB="0"/>
                </a:tc>
                <a:extLst>
                  <a:ext uri="{0D108BD9-81ED-4DB2-BD59-A6C34878D82A}">
                    <a16:rowId xmlns:a16="http://schemas.microsoft.com/office/drawing/2014/main" val="1785321689"/>
                  </a:ext>
                </a:extLst>
              </a:tr>
              <a:tr h="418312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Symbol" pitchFamily="2" charset="2"/>
                        <a:buChar char=""/>
                      </a:pPr>
                      <a:r>
                        <a:rPr lang="en-CA" sz="2100" kern="100">
                          <a:effectLst/>
                        </a:rPr>
                        <a:t>Delivery Zone Management</a:t>
                      </a:r>
                      <a:endParaRPr lang="en-CA" sz="2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168" marR="122168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Symbol" pitchFamily="2" charset="2"/>
                        <a:buChar char=""/>
                      </a:pPr>
                      <a:r>
                        <a:rPr lang="en-CA" sz="2100" kern="100" dirty="0">
                          <a:effectLst/>
                        </a:rPr>
                        <a:t>Reorder Past Orders</a:t>
                      </a:r>
                      <a:endParaRPr lang="en-CA" sz="2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168" marR="122168" marT="0" marB="0"/>
                </a:tc>
                <a:extLst>
                  <a:ext uri="{0D108BD9-81ED-4DB2-BD59-A6C34878D82A}">
                    <a16:rowId xmlns:a16="http://schemas.microsoft.com/office/drawing/2014/main" val="2916376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074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5A86-06E9-A3EB-FAAB-07064DF7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Solutions</a:t>
            </a:r>
            <a:br>
              <a:rPr lang="en-US" dirty="0"/>
            </a:br>
            <a:r>
              <a:rPr lang="en-US" dirty="0"/>
              <a:t>&amp;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11BA-F376-93C7-95CA-686135386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2341" y="2052116"/>
            <a:ext cx="5957798" cy="399782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No-Code CMS (WordPress + WooCommerce)</a:t>
            </a:r>
          </a:p>
          <a:p>
            <a:pPr lvl="1"/>
            <a:r>
              <a:rPr lang="en-US" dirty="0"/>
              <a:t>Quick and fast implementation.</a:t>
            </a:r>
          </a:p>
          <a:p>
            <a:pPr lvl="1"/>
            <a:r>
              <a:rPr lang="en-US" dirty="0"/>
              <a:t>Easy to manage</a:t>
            </a:r>
          </a:p>
          <a:p>
            <a:pPr lvl="1"/>
            <a:r>
              <a:rPr lang="en-US" dirty="0"/>
              <a:t>Limited customization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Custom Code CMS (React + Node.js)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Highly customizable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More complex to develop and maintain</a:t>
            </a:r>
          </a:p>
          <a:p>
            <a:r>
              <a:rPr lang="en-US" dirty="0"/>
              <a:t>Third-Party Integrations (DoorDash/UberEATS)</a:t>
            </a:r>
          </a:p>
          <a:p>
            <a:pPr lvl="1"/>
            <a:r>
              <a:rPr lang="en-US" dirty="0"/>
              <a:t>Outsources delivery management</a:t>
            </a:r>
          </a:p>
          <a:p>
            <a:pPr lvl="1"/>
            <a:r>
              <a:rPr lang="en-US" dirty="0"/>
              <a:t>Limited control and requires fees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F124F97-B0AA-9A2C-0FC2-8008638BD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457" y="2242102"/>
            <a:ext cx="1009003" cy="101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8D50781-416B-68BF-488E-60CC3AC17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082" y="2475196"/>
            <a:ext cx="1252128" cy="74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B680C34-7DF5-7F34-6281-D8C502F45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220" y="3702914"/>
            <a:ext cx="1135475" cy="101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9259D38-8F97-98BC-DCDE-619157E71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553" y="3702913"/>
            <a:ext cx="1593633" cy="976109"/>
          </a:xfrm>
          <a:prstGeom prst="rect">
            <a:avLst/>
          </a:prstGeom>
          <a:noFill/>
          <a:effectLst>
            <a:glow rad="44876">
              <a:schemeClr val="accent1"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oorDash Logo and symbol, meaning, history, PNG">
            <a:extLst>
              <a:ext uri="{FF2B5EF4-FFF2-40B4-BE49-F238E27FC236}">
                <a16:creationId xmlns:a16="http://schemas.microsoft.com/office/drawing/2014/main" id="{73BA6B63-9075-3AB4-B6E4-476749466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21" y="5070704"/>
            <a:ext cx="1740871" cy="97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Uber Eats Logo, symbol, meaning, history, PNG, brand">
            <a:extLst>
              <a:ext uri="{FF2B5EF4-FFF2-40B4-BE49-F238E27FC236}">
                <a16:creationId xmlns:a16="http://schemas.microsoft.com/office/drawing/2014/main" id="{19B02D4B-4E65-185B-E499-CB008DDF0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68" y="5041191"/>
            <a:ext cx="1740871" cy="97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829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2E3E-5618-392B-3332-4F88B34E9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&amp; Prioritization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55AE5-5ACC-3B33-B715-2B60DEDA3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786" y="2052116"/>
            <a:ext cx="8247353" cy="3997828"/>
          </a:xfrm>
        </p:spPr>
        <p:txBody>
          <a:bodyPr/>
          <a:lstStyle/>
          <a:p>
            <a:r>
              <a:rPr lang="en-US" dirty="0"/>
              <a:t>High Priority</a:t>
            </a:r>
          </a:p>
          <a:p>
            <a:pPr lvl="1"/>
            <a:r>
              <a:rPr lang="en-US" dirty="0"/>
              <a:t>Home Menu, Food Menu Page, Address/Location Entry, Order Page, Item Cart, Payment Processing, Order Confirmation and Tracking</a:t>
            </a:r>
          </a:p>
          <a:p>
            <a:r>
              <a:rPr lang="en-US" dirty="0"/>
              <a:t>Medium Priority</a:t>
            </a:r>
          </a:p>
          <a:p>
            <a:pPr lvl="1"/>
            <a:r>
              <a:rPr lang="en-US" dirty="0"/>
              <a:t>Search Functionality, Customer Profile and Account Management, Notification and Alert System, Review and Feedback System, Loyalty Program, Customer Support</a:t>
            </a:r>
          </a:p>
          <a:p>
            <a:r>
              <a:rPr lang="en-US" dirty="0"/>
              <a:t>Low Priority</a:t>
            </a:r>
          </a:p>
          <a:p>
            <a:pPr lvl="1"/>
            <a:r>
              <a:rPr lang="en-US" dirty="0"/>
              <a:t>Delivery Zone Management, Reorder Past Orders</a:t>
            </a:r>
          </a:p>
        </p:txBody>
      </p:sp>
    </p:spTree>
    <p:extLst>
      <p:ext uri="{BB962C8B-B14F-4D97-AF65-F5344CB8AC3E}">
        <p14:creationId xmlns:p14="http://schemas.microsoft.com/office/powerpoint/2010/main" val="2508318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AAB38E-A0D1-124C-D0BF-B621A408C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76" y="294084"/>
            <a:ext cx="6936096" cy="2691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7F21B-6A9B-D23C-A903-034815050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76" y="3127314"/>
            <a:ext cx="5891947" cy="3436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C75BA1-E44C-A896-A5AD-81746B27F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893" y="3134916"/>
            <a:ext cx="2569011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18F79A-7D0D-BFDC-67DA-3D84280D9982}"/>
              </a:ext>
            </a:extLst>
          </p:cNvPr>
          <p:cNvSpPr txBox="1"/>
          <p:nvPr/>
        </p:nvSpPr>
        <p:spPr>
          <a:xfrm>
            <a:off x="8292661" y="294084"/>
            <a:ext cx="25690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744394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Alarm clock with solid fill">
            <a:extLst>
              <a:ext uri="{FF2B5EF4-FFF2-40B4-BE49-F238E27FC236}">
                <a16:creationId xmlns:a16="http://schemas.microsoft.com/office/drawing/2014/main" id="{BD5BEA2E-565E-13AA-0107-FEC4F91FB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8429" y="1183339"/>
            <a:ext cx="6483571" cy="6483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322848-370C-B028-6D58-B6D6FB437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Estimates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0F49-6ABC-0B27-D8C9-503D13D4B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Initial UI/UX Design &amp; Wireframing 	~ 20 hours</a:t>
            </a:r>
          </a:p>
          <a:p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Database &amp; Backend Setup 		~ 25-30 hours</a:t>
            </a:r>
          </a:p>
          <a:p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Frontend Development 			~ 40-50 hours</a:t>
            </a:r>
          </a:p>
          <a:p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Integrating a Payment Gateway 		~ 10-15 hours</a:t>
            </a:r>
          </a:p>
          <a:p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Testing and Debugging 			~ 20-30 hours</a:t>
            </a:r>
          </a:p>
          <a:p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Launch and Post-Launch Support 	~ 10 hours</a:t>
            </a:r>
          </a:p>
          <a:p>
            <a:pPr marL="0" indent="0">
              <a:buNone/>
            </a:pP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Overall: ~ 3-4 Weeks for full development</a:t>
            </a:r>
          </a:p>
        </p:txBody>
      </p:sp>
    </p:spTree>
    <p:extLst>
      <p:ext uri="{BB962C8B-B14F-4D97-AF65-F5344CB8AC3E}">
        <p14:creationId xmlns:p14="http://schemas.microsoft.com/office/powerpoint/2010/main" val="147129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F783427-C349-D5AD-E546-A3A6D48A17E3}"/>
              </a:ext>
            </a:extLst>
          </p:cNvPr>
          <p:cNvGrpSpPr/>
          <p:nvPr/>
        </p:nvGrpSpPr>
        <p:grpSpPr>
          <a:xfrm>
            <a:off x="932331" y="808056"/>
            <a:ext cx="5791198" cy="6049944"/>
            <a:chOff x="2303931" y="1987616"/>
            <a:chExt cx="2182160" cy="2418678"/>
          </a:xfrm>
          <a:solidFill>
            <a:schemeClr val="accent2">
              <a:alpha val="31000"/>
            </a:schemeClr>
          </a:solidFill>
        </p:grpSpPr>
        <p:pic>
          <p:nvPicPr>
            <p:cNvPr id="6" name="Graphic 5" descr="Question Mark with solid fill">
              <a:extLst>
                <a:ext uri="{FF2B5EF4-FFF2-40B4-BE49-F238E27FC236}">
                  <a16:creationId xmlns:a16="http://schemas.microsoft.com/office/drawing/2014/main" id="{67906F8E-8236-A739-9D2A-F482F876E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02032">
              <a:off x="3372753" y="2747152"/>
              <a:ext cx="1113338" cy="1113338"/>
            </a:xfrm>
            <a:prstGeom prst="rect">
              <a:avLst/>
            </a:prstGeom>
          </p:spPr>
        </p:pic>
        <p:pic>
          <p:nvPicPr>
            <p:cNvPr id="5" name="Graphic 4" descr="Question Mark with solid fill">
              <a:extLst>
                <a:ext uri="{FF2B5EF4-FFF2-40B4-BE49-F238E27FC236}">
                  <a16:creationId xmlns:a16="http://schemas.microsoft.com/office/drawing/2014/main" id="{83B4B724-7B9B-A972-37E6-ACC73F9D9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205609">
              <a:off x="2303931" y="1987616"/>
              <a:ext cx="1246094" cy="1246094"/>
            </a:xfrm>
            <a:prstGeom prst="rect">
              <a:avLst/>
            </a:prstGeom>
          </p:spPr>
        </p:pic>
        <p:pic>
          <p:nvPicPr>
            <p:cNvPr id="7" name="Graphic 6" descr="Question Mark with solid fill">
              <a:extLst>
                <a:ext uri="{FF2B5EF4-FFF2-40B4-BE49-F238E27FC236}">
                  <a16:creationId xmlns:a16="http://schemas.microsoft.com/office/drawing/2014/main" id="{2D591CBC-3EEB-82B5-EC0D-213FDBA73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851588">
              <a:off x="2530939" y="3452071"/>
              <a:ext cx="954223" cy="95422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0C3EC7-0B5A-EDC1-7056-21EA5861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4FACF-D245-342C-C35E-E3810D2CA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847" y="2052116"/>
            <a:ext cx="5070292" cy="39978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Any Comments, Questions, or Concerns?</a:t>
            </a:r>
          </a:p>
        </p:txBody>
      </p:sp>
    </p:spTree>
    <p:extLst>
      <p:ext uri="{BB962C8B-B14F-4D97-AF65-F5344CB8AC3E}">
        <p14:creationId xmlns:p14="http://schemas.microsoft.com/office/powerpoint/2010/main" val="409148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50A29-807F-B686-3985-3DAF7C4F9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8699D1-D6DD-19B0-1314-B385724E1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1430086"/>
            <a:ext cx="7796540" cy="39978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LET’S GET IT DONE</a:t>
            </a:r>
          </a:p>
          <a:p>
            <a:pPr marL="0" indent="0" algn="ctr">
              <a:buNone/>
            </a:pPr>
            <a:r>
              <a:rPr lang="en-US" sz="3600" dirty="0"/>
              <a:t>THANK YOU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DCE1F52-DE6B-F5C2-0854-8A8A9C600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607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50</TotalTime>
  <Words>311</Words>
  <Application>Microsoft Macintosh PowerPoint</Application>
  <PresentationFormat>Widescreen</PresentationFormat>
  <Paragraphs>58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Arial</vt:lpstr>
      <vt:lpstr>MS Shell Dlg 2</vt:lpstr>
      <vt:lpstr>Symbol</vt:lpstr>
      <vt:lpstr>Wingdings</vt:lpstr>
      <vt:lpstr>Wingdings 3</vt:lpstr>
      <vt:lpstr>Madison</vt:lpstr>
      <vt:lpstr>Restaurant Delivery Website Proposal</vt:lpstr>
      <vt:lpstr>Background</vt:lpstr>
      <vt:lpstr>Client Goals</vt:lpstr>
      <vt:lpstr>Proposed Solutions &amp; Limitations</vt:lpstr>
      <vt:lpstr>Features &amp; Prioritization</vt:lpstr>
      <vt:lpstr>PowerPoint Presentation</vt:lpstr>
      <vt:lpstr>Time Estimates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 Pahang</dc:creator>
  <cp:lastModifiedBy>Josh Pahang</cp:lastModifiedBy>
  <cp:revision>3</cp:revision>
  <dcterms:created xsi:type="dcterms:W3CDTF">2025-03-04T14:27:35Z</dcterms:created>
  <dcterms:modified xsi:type="dcterms:W3CDTF">2025-03-04T15:17:36Z</dcterms:modified>
</cp:coreProperties>
</file>